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99B4B-54E7-683A-5458-A02CC3574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407C1-615E-288F-7936-6BCC6AB7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C6A3E-FAD9-E789-5E1F-40A9847B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EE38-778C-D91E-F824-FA348262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1BF42-F6FA-10EA-8435-94300A2D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13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AE3B-315A-B527-0AC4-0D55346B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89FC4-00D6-0949-C82D-E929C78E0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BDC2D-F668-ED1A-1545-2A83E7CF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8AE92-51E5-B102-797F-7FED588C2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B859D-DF7A-A73D-105A-28B95B30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3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CEF79-ECA9-1045-5CFE-347975247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98434-BC0C-967D-A454-AB3E3697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0120D-32EB-2B0E-B721-31AF8AEA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84154-31CF-D628-C5D4-3DB08275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CBE16-C993-50E6-142D-841DBF00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71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4267-FC79-0713-320B-8FAEE0D5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A25E-439D-A610-EE60-81851477C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07AB3-51EE-C2FB-8D31-14092F83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DAB15-3DE7-C95F-2D8E-F53E1D69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D39E9-50A3-C0A7-08C4-B4F53002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3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CF3C-AC6A-5B3B-FEF7-AF7B869FB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28F58-1CB1-1022-1159-C343F33B7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9C602-F523-324E-1E0C-32F6BCE9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BBE1-ECA7-36B7-7182-3C06388D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AABF-29DE-BA62-5942-EA802AE6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2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0BCA-FA08-42B0-EA30-583B40D7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89D1-4B5E-BB18-CCD7-F3F72755E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F76B2-142D-DE81-0559-6237AF765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314A-F5E8-99C3-DE4B-293B343A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8ED86-1C41-379B-95B1-AE47C8E4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58912-5D60-BF2A-EB89-483FB673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46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DC0F-5544-EE81-6FB4-9EC7016D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1FB7F-C7AE-24DD-6820-BC09A8D61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448A6-A556-BE0D-BDC5-536978B81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9D0B86-8C2A-A031-ECC6-C3CDD26C5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9722F3-8C33-A869-024C-0044152C8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FB2E4-FCDD-9762-6D78-B84B2C00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E12BD6-D1F1-0862-4F0E-A2B595A7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C7BEE-D3FD-FAB4-7708-80904D73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16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E2F7-E445-59F5-2B6B-9B431841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1A07-EFA7-503E-FE12-602DA055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3E575-844C-C797-A53E-303A36B4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3FB0C-461F-E54E-FFD2-14839846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840C5-DDC8-05E1-D278-20F7369A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52B0B-74BB-1E8C-8F38-0E21FD6C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95C0-4FEB-554A-D6F4-7AF7C700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7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EDD6-DF55-E367-D147-D93A0FC4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E840-CB23-8738-AC96-3EDC87CF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8F73A-8BC6-8F3D-2756-AA59F75B9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8CB6C-AFB4-6A9D-ABCE-39CE8ECC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A4AFB-CF39-C75D-4E66-300C6A1D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76AC7-30C5-2412-0ED0-EB7190D0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7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36F4-B747-D166-E2F0-E7DF2640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0395E-E253-89BE-D7D2-0162294F3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11B89-CECE-ECF1-CC7E-858B1C092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3CA5C-9A85-BC28-88FC-5257FE5B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51685-443C-FB03-B44D-47D46317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0FFFB-9FCC-52A0-C3DF-35212A64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842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5DC7A-F10A-7CD8-C550-AC23D040E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C7667-8CB4-CE17-9F22-27067A573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0DB0F-B8C9-E461-5C11-A2E97A5C7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534DA-16D2-4575-A0F5-F688BE5FB52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11B0E-29F6-9CEA-EBCA-FCA921DAC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385AF-912B-5EA5-6D23-6C2E880AF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4E117-7B4B-43BA-A2C0-EABE80EF2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85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ESC 30A electronic speed controller without dean connector for quad copter  drone RC plane, Color: As shown in the images">
            <a:extLst>
              <a:ext uri="{FF2B5EF4-FFF2-40B4-BE49-F238E27FC236}">
                <a16:creationId xmlns:a16="http://schemas.microsoft.com/office/drawing/2014/main" id="{12ACDEF1-D0BD-1870-024B-5064474F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9" t="10723" r="8100" b="11653"/>
          <a:stretch/>
        </p:blipFill>
        <p:spPr bwMode="auto">
          <a:xfrm>
            <a:off x="4963310" y="3284900"/>
            <a:ext cx="1943100" cy="17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아두이노 CdS 광/조도 센서 모듈 [SZH-SSBH-011] / 디바이스마트">
            <a:extLst>
              <a:ext uri="{FF2B5EF4-FFF2-40B4-BE49-F238E27FC236}">
                <a16:creationId xmlns:a16="http://schemas.microsoft.com/office/drawing/2014/main" id="{0A3C619E-4DB1-15EB-84A8-AC619C56A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" t="28341" r="3333" b="31507"/>
          <a:stretch/>
        </p:blipFill>
        <p:spPr bwMode="auto">
          <a:xfrm>
            <a:off x="6517126" y="1182859"/>
            <a:ext cx="1363633" cy="4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두이노 레이저 모듈 KY-008">
            <a:extLst>
              <a:ext uri="{FF2B5EF4-FFF2-40B4-BE49-F238E27FC236}">
                <a16:creationId xmlns:a16="http://schemas.microsoft.com/office/drawing/2014/main" id="{AF5D345D-0D36-723E-9BDF-5480B7902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t="32574" r="20432" b="32068"/>
          <a:stretch/>
        </p:blipFill>
        <p:spPr bwMode="auto">
          <a:xfrm>
            <a:off x="5016500" y="1090250"/>
            <a:ext cx="1143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5E139F-2CB1-F69F-B631-883453C8F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01" y="784415"/>
            <a:ext cx="4091709" cy="198782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8254C3F-AE10-7232-0209-8A3EF97ABFD2}"/>
              </a:ext>
            </a:extLst>
          </p:cNvPr>
          <p:cNvGrpSpPr/>
          <p:nvPr/>
        </p:nvGrpSpPr>
        <p:grpSpPr>
          <a:xfrm>
            <a:off x="388510" y="4158181"/>
            <a:ext cx="5112982" cy="1822138"/>
            <a:chOff x="655210" y="4221681"/>
            <a:chExt cx="5112982" cy="1822138"/>
          </a:xfrm>
        </p:grpSpPr>
        <p:pic>
          <p:nvPicPr>
            <p:cNvPr id="24" name="Picture 4" descr="Dean's T Plug Pair (Female - Male) Battery Connectors | JSumo.com">
              <a:extLst>
                <a:ext uri="{FF2B5EF4-FFF2-40B4-BE49-F238E27FC236}">
                  <a16:creationId xmlns:a16="http://schemas.microsoft.com/office/drawing/2014/main" id="{32343F50-4E1C-8AEE-6DCA-779C2B830B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37" t="34684" b="28980"/>
            <a:stretch/>
          </p:blipFill>
          <p:spPr bwMode="auto">
            <a:xfrm rot="12732222">
              <a:off x="2558317" y="5419148"/>
              <a:ext cx="452376" cy="308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DB44D-F02C-A57D-6DDA-EE7F92FAE0A1}"/>
                </a:ext>
              </a:extLst>
            </p:cNvPr>
            <p:cNvGrpSpPr/>
            <p:nvPr/>
          </p:nvGrpSpPr>
          <p:grpSpPr>
            <a:xfrm>
              <a:off x="3062226" y="4221681"/>
              <a:ext cx="2705966" cy="1822138"/>
              <a:chOff x="3209492" y="3860746"/>
              <a:chExt cx="2705966" cy="1822138"/>
            </a:xfrm>
          </p:grpSpPr>
          <p:pic>
            <p:nvPicPr>
              <p:cNvPr id="1026" name="Picture 2" descr="Amazon.com: HRB 3S Lipo Battery 5000mAh 11.1V 50C-100C Soft Case RC Battery  with TR Connector for Helicopter Airplane Quadcopter RC Airplane RC Car  Truck Boat : Toys &amp; Games">
                <a:extLst>
                  <a:ext uri="{FF2B5EF4-FFF2-40B4-BE49-F238E27FC236}">
                    <a16:creationId xmlns:a16="http://schemas.microsoft.com/office/drawing/2014/main" id="{3A9F509F-2105-C40D-1532-DAE9D1CD4B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9492" y="3860746"/>
                <a:ext cx="2705966" cy="911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Amazon.com: HRB 3S Lipo Battery 5000mAh 11.1V 50C-100C Soft Case RC Battery  with TR Connector for Helicopter Airplane Quadcopter RC Airplane RC Car  Truck Boat : Toys &amp; Games">
                <a:extLst>
                  <a:ext uri="{FF2B5EF4-FFF2-40B4-BE49-F238E27FC236}">
                    <a16:creationId xmlns:a16="http://schemas.microsoft.com/office/drawing/2014/main" id="{BC346DEF-0694-E0BB-0484-F4B2E9069F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9492" y="4771815"/>
                <a:ext cx="2705966" cy="911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 descr="Dean's T Plug Pair (Female - Male) Battery Connectors | JSumo.com">
              <a:extLst>
                <a:ext uri="{FF2B5EF4-FFF2-40B4-BE49-F238E27FC236}">
                  <a16:creationId xmlns:a16="http://schemas.microsoft.com/office/drawing/2014/main" id="{02DAC929-4083-8C6E-60E7-385A21716B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37" t="34684" b="28980"/>
            <a:stretch/>
          </p:blipFill>
          <p:spPr bwMode="auto">
            <a:xfrm rot="12732222">
              <a:off x="2562570" y="4587460"/>
              <a:ext cx="452376" cy="308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152D66D-0571-E4FF-A318-BEFB69831D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738" y="5586540"/>
              <a:ext cx="1735642" cy="2971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3DBF7D-F2AA-258E-1BAE-82920E455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49132" y="5261263"/>
              <a:ext cx="1038878" cy="26557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A915DC-FAF8-B78C-CD7E-4E358AB0BE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502" y="4772672"/>
              <a:ext cx="1038878" cy="4899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EEA542-A6F1-4161-3F0E-BB2D1C061C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0500" y="4588805"/>
              <a:ext cx="1222880" cy="884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사각스위치 - 유니테크 쇼핑몰">
              <a:extLst>
                <a:ext uri="{FF2B5EF4-FFF2-40B4-BE49-F238E27FC236}">
                  <a16:creationId xmlns:a16="http://schemas.microsoft.com/office/drawing/2014/main" id="{18C63B26-01F9-6132-A0A2-DD44D1CE4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34" t="35833" r="36166" b="24833"/>
            <a:stretch/>
          </p:blipFill>
          <p:spPr bwMode="auto">
            <a:xfrm>
              <a:off x="655210" y="5243487"/>
              <a:ext cx="449871" cy="655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8" descr="아두이노 레이저 모듈 KY-008">
            <a:extLst>
              <a:ext uri="{FF2B5EF4-FFF2-40B4-BE49-F238E27FC236}">
                <a16:creationId xmlns:a16="http://schemas.microsoft.com/office/drawing/2014/main" id="{930104B3-DAB2-F68D-4090-3449F890B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t="32574" r="20432" b="32068"/>
          <a:stretch/>
        </p:blipFill>
        <p:spPr bwMode="auto">
          <a:xfrm>
            <a:off x="5016500" y="1725250"/>
            <a:ext cx="1143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아두이노 CdS 광/조도 센서 모듈 [SZH-SSBH-011] / 디바이스마트">
            <a:extLst>
              <a:ext uri="{FF2B5EF4-FFF2-40B4-BE49-F238E27FC236}">
                <a16:creationId xmlns:a16="http://schemas.microsoft.com/office/drawing/2014/main" id="{79887AD4-B771-9B97-1EDE-EA9F70D21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" t="28341" r="3333" b="31507"/>
          <a:stretch/>
        </p:blipFill>
        <p:spPr bwMode="auto">
          <a:xfrm>
            <a:off x="6517126" y="1817859"/>
            <a:ext cx="1363633" cy="4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D31264-5701-FE5C-5A58-D737C9FCF7A4}"/>
              </a:ext>
            </a:extLst>
          </p:cNvPr>
          <p:cNvSpPr txBox="1"/>
          <p:nvPr/>
        </p:nvSpPr>
        <p:spPr>
          <a:xfrm>
            <a:off x="0" y="1223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컴퓨터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46AEBF-1E90-0D5C-8717-4EAC43356EDC}"/>
              </a:ext>
            </a:extLst>
          </p:cNvPr>
          <p:cNvCxnSpPr>
            <a:cxnSpLocks/>
          </p:cNvCxnSpPr>
          <p:nvPr/>
        </p:nvCxnSpPr>
        <p:spPr>
          <a:xfrm flipH="1">
            <a:off x="1201756" y="3429000"/>
            <a:ext cx="3814744" cy="1078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692AE1-729B-4343-727D-536AD430F697}"/>
              </a:ext>
            </a:extLst>
          </p:cNvPr>
          <p:cNvCxnSpPr>
            <a:cxnSpLocks/>
          </p:cNvCxnSpPr>
          <p:nvPr/>
        </p:nvCxnSpPr>
        <p:spPr>
          <a:xfrm flipH="1">
            <a:off x="613445" y="3333543"/>
            <a:ext cx="14298" cy="18393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6ED0E93-DECD-08C6-7DC1-BA7944233C2D}"/>
              </a:ext>
            </a:extLst>
          </p:cNvPr>
          <p:cNvCxnSpPr>
            <a:cxnSpLocks/>
          </p:cNvCxnSpPr>
          <p:nvPr/>
        </p:nvCxnSpPr>
        <p:spPr>
          <a:xfrm>
            <a:off x="634892" y="3333543"/>
            <a:ext cx="44324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F5DDAD3-C4DB-B562-376F-549C954E8B73}"/>
              </a:ext>
            </a:extLst>
          </p:cNvPr>
          <p:cNvCxnSpPr>
            <a:cxnSpLocks/>
          </p:cNvCxnSpPr>
          <p:nvPr/>
        </p:nvCxnSpPr>
        <p:spPr>
          <a:xfrm>
            <a:off x="5309571" y="488950"/>
            <a:ext cx="0" cy="844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8C5FB1-EB26-141C-BFF4-19010278627D}"/>
              </a:ext>
            </a:extLst>
          </p:cNvPr>
          <p:cNvCxnSpPr>
            <a:cxnSpLocks/>
          </p:cNvCxnSpPr>
          <p:nvPr/>
        </p:nvCxnSpPr>
        <p:spPr>
          <a:xfrm>
            <a:off x="5176221" y="488950"/>
            <a:ext cx="0" cy="14546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5CB94C-3D97-5959-C162-8A08C30400C2}"/>
              </a:ext>
            </a:extLst>
          </p:cNvPr>
          <p:cNvCxnSpPr>
            <a:cxnSpLocks/>
          </p:cNvCxnSpPr>
          <p:nvPr/>
        </p:nvCxnSpPr>
        <p:spPr>
          <a:xfrm>
            <a:off x="7640021" y="488950"/>
            <a:ext cx="0" cy="844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73B9A62-2901-5286-F95B-1DFDC9ABCC4C}"/>
              </a:ext>
            </a:extLst>
          </p:cNvPr>
          <p:cNvCxnSpPr>
            <a:cxnSpLocks/>
          </p:cNvCxnSpPr>
          <p:nvPr/>
        </p:nvCxnSpPr>
        <p:spPr>
          <a:xfrm>
            <a:off x="7741621" y="488950"/>
            <a:ext cx="0" cy="15256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E6E844-E389-82B5-F370-FEDC87683A7A}"/>
              </a:ext>
            </a:extLst>
          </p:cNvPr>
          <p:cNvCxnSpPr>
            <a:cxnSpLocks/>
          </p:cNvCxnSpPr>
          <p:nvPr/>
        </p:nvCxnSpPr>
        <p:spPr>
          <a:xfrm flipH="1">
            <a:off x="1805240" y="488950"/>
            <a:ext cx="5936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B371FC-36CD-F2A4-88C0-2D3BFA2B374C}"/>
              </a:ext>
            </a:extLst>
          </p:cNvPr>
          <p:cNvCxnSpPr>
            <a:cxnSpLocks/>
          </p:cNvCxnSpPr>
          <p:nvPr/>
        </p:nvCxnSpPr>
        <p:spPr>
          <a:xfrm flipV="1">
            <a:off x="1805240" y="501650"/>
            <a:ext cx="0" cy="409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BE789E-49C6-CA7A-8EEE-EDC1D0E25346}"/>
              </a:ext>
            </a:extLst>
          </p:cNvPr>
          <p:cNvCxnSpPr>
            <a:cxnSpLocks/>
          </p:cNvCxnSpPr>
          <p:nvPr/>
        </p:nvCxnSpPr>
        <p:spPr>
          <a:xfrm>
            <a:off x="5012936" y="706385"/>
            <a:ext cx="24148" cy="8677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A90FB3-5EA7-95CD-2B1A-948E6B2D7D58}"/>
              </a:ext>
            </a:extLst>
          </p:cNvPr>
          <p:cNvCxnSpPr>
            <a:cxnSpLocks/>
          </p:cNvCxnSpPr>
          <p:nvPr/>
        </p:nvCxnSpPr>
        <p:spPr>
          <a:xfrm>
            <a:off x="5084287" y="718130"/>
            <a:ext cx="24148" cy="1481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9AE5599-40B1-E355-56D9-001D1A25419A}"/>
              </a:ext>
            </a:extLst>
          </p:cNvPr>
          <p:cNvCxnSpPr>
            <a:cxnSpLocks/>
          </p:cNvCxnSpPr>
          <p:nvPr/>
        </p:nvCxnSpPr>
        <p:spPr>
          <a:xfrm>
            <a:off x="7871265" y="706385"/>
            <a:ext cx="0" cy="5926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A0120228-1893-CC07-ABDD-98FF1EA8CA99}"/>
              </a:ext>
            </a:extLst>
          </p:cNvPr>
          <p:cNvCxnSpPr>
            <a:cxnSpLocks/>
          </p:cNvCxnSpPr>
          <p:nvPr/>
        </p:nvCxnSpPr>
        <p:spPr>
          <a:xfrm>
            <a:off x="7794688" y="706385"/>
            <a:ext cx="0" cy="12195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BFA0A09D-4A54-E52A-4699-C7B338992D8A}"/>
              </a:ext>
            </a:extLst>
          </p:cNvPr>
          <p:cNvCxnSpPr>
            <a:cxnSpLocks/>
          </p:cNvCxnSpPr>
          <p:nvPr/>
        </p:nvCxnSpPr>
        <p:spPr>
          <a:xfrm flipH="1">
            <a:off x="2279520" y="718130"/>
            <a:ext cx="5591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DE64E0C9-8DA5-2401-6D51-0BCD193D83C5}"/>
              </a:ext>
            </a:extLst>
          </p:cNvPr>
          <p:cNvCxnSpPr>
            <a:cxnSpLocks/>
          </p:cNvCxnSpPr>
          <p:nvPr/>
        </p:nvCxnSpPr>
        <p:spPr>
          <a:xfrm flipV="1">
            <a:off x="2279520" y="718130"/>
            <a:ext cx="0" cy="1979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C4F606E8-78D7-F146-1D6D-F91F98421040}"/>
              </a:ext>
            </a:extLst>
          </p:cNvPr>
          <p:cNvCxnSpPr>
            <a:cxnSpLocks/>
            <a:stCxn id="1034" idx="3"/>
          </p:cNvCxnSpPr>
          <p:nvPr/>
        </p:nvCxnSpPr>
        <p:spPr>
          <a:xfrm flipH="1" flipV="1">
            <a:off x="3794760" y="907679"/>
            <a:ext cx="4085999" cy="50007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3F5A10C5-F1EF-F499-984C-D3D6B5C61F9B}"/>
              </a:ext>
            </a:extLst>
          </p:cNvPr>
          <p:cNvCxnSpPr>
            <a:cxnSpLocks/>
          </p:cNvCxnSpPr>
          <p:nvPr/>
        </p:nvCxnSpPr>
        <p:spPr>
          <a:xfrm flipH="1" flipV="1">
            <a:off x="3862276" y="886306"/>
            <a:ext cx="3879345" cy="1201909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6681B906-1927-DB85-F3CB-674ECC212FF1}"/>
              </a:ext>
            </a:extLst>
          </p:cNvPr>
          <p:cNvCxnSpPr>
            <a:cxnSpLocks/>
          </p:cNvCxnSpPr>
          <p:nvPr/>
        </p:nvCxnSpPr>
        <p:spPr>
          <a:xfrm flipH="1" flipV="1">
            <a:off x="2285230" y="900302"/>
            <a:ext cx="4130297" cy="3063695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96677B5D-2946-8942-AD22-C382A6AE744A}"/>
              </a:ext>
            </a:extLst>
          </p:cNvPr>
          <p:cNvCxnSpPr>
            <a:cxnSpLocks/>
          </p:cNvCxnSpPr>
          <p:nvPr/>
        </p:nvCxnSpPr>
        <p:spPr>
          <a:xfrm>
            <a:off x="6312797" y="729876"/>
            <a:ext cx="60954" cy="32282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C960ECE2-81C1-BCDE-9C0C-390866AC61D4}"/>
              </a:ext>
            </a:extLst>
          </p:cNvPr>
          <p:cNvCxnSpPr>
            <a:cxnSpLocks/>
          </p:cNvCxnSpPr>
          <p:nvPr/>
        </p:nvCxnSpPr>
        <p:spPr>
          <a:xfrm>
            <a:off x="6415527" y="488950"/>
            <a:ext cx="0" cy="3479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90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조용우</dc:creator>
  <cp:lastModifiedBy>조용우</cp:lastModifiedBy>
  <cp:revision>1</cp:revision>
  <dcterms:created xsi:type="dcterms:W3CDTF">2023-07-30T15:53:01Z</dcterms:created>
  <dcterms:modified xsi:type="dcterms:W3CDTF">2023-07-30T16:13:08Z</dcterms:modified>
</cp:coreProperties>
</file>